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familles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Elle a fait un </a:t>
            </a:r>
            <a:r>
              <a:rPr lang="fr-FR" dirty="0" err="1"/>
              <a:t>gran</a:t>
            </a:r>
            <a:r>
              <a:rPr lang="fr-FR" dirty="0"/>
              <a:t>… </a:t>
            </a:r>
            <a:r>
              <a:rPr lang="fr-FR" dirty="0" err="1"/>
              <a:t>sau</a:t>
            </a:r>
            <a:r>
              <a:rPr lang="fr-FR" dirty="0"/>
              <a:t>… par-dessus la barrière.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L’enfant est en </a:t>
            </a:r>
            <a:r>
              <a:rPr lang="fr-FR" dirty="0" err="1"/>
              <a:t>retar</a:t>
            </a:r>
            <a:r>
              <a:rPr lang="fr-FR" dirty="0"/>
              <a:t>… car il est </a:t>
            </a:r>
            <a:r>
              <a:rPr lang="fr-FR" dirty="0" err="1"/>
              <a:t>bavar</a:t>
            </a:r>
            <a:r>
              <a:rPr lang="fr-FR" dirty="0"/>
              <a:t>… .</a:t>
            </a:r>
          </a:p>
        </p:txBody>
      </p:sp>
    </p:spTree>
    <p:extLst>
      <p:ext uri="{BB962C8B-B14F-4D97-AF65-F5344CB8AC3E}">
        <p14:creationId xmlns:p14="http://schemas.microsoft.com/office/powerpoint/2010/main" val="2606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/>
              <a:t>Elle </a:t>
            </a:r>
            <a:r>
              <a:rPr lang="fr-FR" dirty="0"/>
              <a:t>a fait un gran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sau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par-dessus la barrière.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L’enfant est en retar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car il est bavar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173076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</a:t>
            </a:r>
            <a:r>
              <a:rPr lang="fr-FR" dirty="0" err="1"/>
              <a:t>cha</a:t>
            </a:r>
            <a:r>
              <a:rPr lang="fr-FR" dirty="0"/>
              <a:t>… miaule.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</a:t>
            </a:r>
            <a:r>
              <a:rPr lang="fr-FR" dirty="0" err="1"/>
              <a:t>bor</a:t>
            </a:r>
            <a:r>
              <a:rPr lang="fr-FR" dirty="0"/>
              <a:t>… de la table est sale.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cha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miaule.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bor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de la table est sale.</a:t>
            </a:r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est </a:t>
            </a:r>
            <a:r>
              <a:rPr lang="fr-FR" dirty="0" err="1"/>
              <a:t>peti</a:t>
            </a:r>
            <a:r>
              <a:rPr lang="fr-FR" dirty="0"/>
              <a:t>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J’aime le </a:t>
            </a:r>
            <a:r>
              <a:rPr lang="fr-FR" dirty="0" err="1"/>
              <a:t>spor</a:t>
            </a:r>
            <a:r>
              <a:rPr lang="fr-FR" dirty="0"/>
              <a:t>… .</a:t>
            </a:r>
          </a:p>
        </p:txBody>
      </p:sp>
    </p:spTree>
    <p:extLst>
      <p:ext uri="{BB962C8B-B14F-4D97-AF65-F5344CB8AC3E}">
        <p14:creationId xmlns:p14="http://schemas.microsoft.com/office/powerpoint/2010/main" val="1915180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est peti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J’aime le spor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8187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C’est un objet </a:t>
            </a:r>
            <a:r>
              <a:rPr lang="fr-FR" dirty="0" err="1"/>
              <a:t>lour</a:t>
            </a:r>
            <a:r>
              <a:rPr lang="fr-FR" dirty="0"/>
              <a:t>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L’hiver est </a:t>
            </a:r>
            <a:r>
              <a:rPr lang="fr-FR" dirty="0" err="1"/>
              <a:t>froi</a:t>
            </a:r>
            <a:r>
              <a:rPr lang="fr-FR" dirty="0"/>
              <a:t>… .</a:t>
            </a:r>
          </a:p>
        </p:txBody>
      </p:sp>
    </p:spTree>
    <p:extLst>
      <p:ext uri="{BB962C8B-B14F-4D97-AF65-F5344CB8AC3E}">
        <p14:creationId xmlns:p14="http://schemas.microsoft.com/office/powerpoint/2010/main" val="3960205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C’est un objet lour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L’hiver est froi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38510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a mal à la den… 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Attention au chien </a:t>
            </a:r>
            <a:r>
              <a:rPr lang="fr-FR" dirty="0" err="1"/>
              <a:t>méchan</a:t>
            </a:r>
            <a:r>
              <a:rPr lang="fr-FR" dirty="0"/>
              <a:t>… !</a:t>
            </a:r>
          </a:p>
        </p:txBody>
      </p:sp>
    </p:spTree>
    <p:extLst>
      <p:ext uri="{BB962C8B-B14F-4D97-AF65-F5344CB8AC3E}">
        <p14:creationId xmlns:p14="http://schemas.microsoft.com/office/powerpoint/2010/main" val="3005165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 a mal à la den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Attention au chien méchan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64544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234</Words>
  <Application>Microsoft Office PowerPoint</Application>
  <PresentationFormat>Grand écran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2022-07-21T22:25:48Z</dcterms:modified>
</cp:coreProperties>
</file>